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9"/>
  </p:notesMasterIdLst>
  <p:sldIdLst>
    <p:sldId id="339" r:id="rId2"/>
    <p:sldId id="374" r:id="rId3"/>
    <p:sldId id="340" r:id="rId4"/>
    <p:sldId id="375" r:id="rId5"/>
    <p:sldId id="376" r:id="rId6"/>
    <p:sldId id="377" r:id="rId7"/>
    <p:sldId id="378" r:id="rId8"/>
    <p:sldId id="379" r:id="rId9"/>
    <p:sldId id="393" r:id="rId10"/>
    <p:sldId id="380" r:id="rId11"/>
    <p:sldId id="381" r:id="rId12"/>
    <p:sldId id="382" r:id="rId13"/>
    <p:sldId id="383" r:id="rId14"/>
    <p:sldId id="387" r:id="rId15"/>
    <p:sldId id="385" r:id="rId16"/>
    <p:sldId id="386" r:id="rId17"/>
    <p:sldId id="455" r:id="rId18"/>
  </p:sldIdLst>
  <p:sldSz cx="9144000" cy="6858000" type="screen4x3"/>
  <p:notesSz cx="6797675" cy="99266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8000"/>
    <a:srgbClr val="00808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Светлый стиль 1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16D9F66E-5EB9-4882-86FB-DCBF35E3C3E4}" styleName="Средний стиль 4 - акцент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4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CE1E338-02FC-4E61-B60C-41A4ABFC7199}" type="datetimeFigureOut">
              <a:rPr lang="ru-RU" smtClean="0"/>
              <a:pPr/>
              <a:t>20.05.2019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06220BB-DB5B-49D6-AE76-AC356911AE8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4924013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ый треугольник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grpSp>
        <p:nvGrpSpPr>
          <p:cNvPr id="2" name="Группа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Полилиния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Полилиния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Полилиния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Прямая соединительная линия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20.05.2019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20.05.2019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20.05.2019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20.05.2019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20.05.2019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Нашивка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Нашивка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20.05.2019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20.05.2019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20.05.2019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20.05.2019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20.05.2019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20.05.2019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Прямоугольный треугольник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Нашивка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Нашивка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олилиния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Полилиния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Прямоугольный треугольник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20.05.2019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hyperlink" Target="https://yandex.by/images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28596" y="2000240"/>
            <a:ext cx="7772400" cy="1829761"/>
          </a:xfrm>
        </p:spPr>
        <p:txBody>
          <a:bodyPr>
            <a:normAutofit fontScale="90000"/>
          </a:bodyPr>
          <a:lstStyle/>
          <a:p>
            <a:pPr algn="l"/>
            <a:r>
              <a:rPr lang="ru-RU" dirty="0" smtClean="0"/>
              <a:t>Урок </a:t>
            </a:r>
            <a:r>
              <a:rPr lang="ru-RU" dirty="0" err="1" smtClean="0"/>
              <a:t>матэматыкі</a:t>
            </a:r>
            <a:r>
              <a:rPr lang="ru-RU" dirty="0" smtClean="0"/>
              <a:t> </a:t>
            </a:r>
            <a:br>
              <a:rPr lang="ru-RU" dirty="0" smtClean="0"/>
            </a:br>
            <a:r>
              <a:rPr lang="ru-RU" dirty="0" err="1" smtClean="0"/>
              <a:t>ў</a:t>
            </a:r>
            <a:r>
              <a:rPr lang="ru-RU" dirty="0" smtClean="0"/>
              <a:t> 3 </a:t>
            </a:r>
            <a:r>
              <a:rPr lang="ru-RU" dirty="0" err="1" smtClean="0"/>
              <a:t>класе</a:t>
            </a:r>
            <a:r>
              <a:rPr lang="ru-RU" dirty="0" smtClean="0"/>
              <a:t>  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«Сем </a:t>
            </a:r>
            <a:r>
              <a:rPr lang="ru-RU" dirty="0" err="1" smtClean="0"/>
              <a:t>цудаў</a:t>
            </a:r>
            <a:r>
              <a:rPr lang="ru-RU" dirty="0" smtClean="0"/>
              <a:t> </a:t>
            </a:r>
            <a:r>
              <a:rPr lang="ru-RU" dirty="0" err="1" smtClean="0"/>
              <a:t>Століншчыны</a:t>
            </a:r>
            <a:r>
              <a:rPr lang="ru-RU" dirty="0" smtClean="0"/>
              <a:t>»</a:t>
            </a:r>
            <a:endParaRPr lang="ru-RU" dirty="0"/>
          </a:p>
        </p:txBody>
      </p:sp>
      <p:pic>
        <p:nvPicPr>
          <p:cNvPr id="4" name="Содержимое 3" descr="karta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766522" y="571480"/>
            <a:ext cx="3377478" cy="2522554"/>
          </a:xfrm>
          <a:prstGeom prst="rect">
            <a:avLst/>
          </a:prstGeom>
        </p:spPr>
      </p:pic>
    </p:spTree>
  </p:cSld>
  <p:clrMapOvr>
    <a:masterClrMapping/>
  </p:clrMapOvr>
  <p:transition>
    <p:wipe dir="d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c4903872969853af1ea2c741df723f1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48922" y="1481138"/>
            <a:ext cx="8046155" cy="452596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500034" y="428604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be-BY" i="1" dirty="0" smtClean="0"/>
              <a:t>Рэспубліканскі заказнік “Альманскія балоты” 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  <p:transition>
    <p:wedg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manykavichy-1-palac-8851-1381082075_b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54692" y="1481138"/>
            <a:ext cx="6034616" cy="452596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e-BY" i="1" dirty="0" smtClean="0"/>
              <a:t>Манькавіцкі парк </a:t>
            </a:r>
            <a:endParaRPr lang="ru-RU" dirty="0"/>
          </a:p>
        </p:txBody>
      </p:sp>
    </p:spTree>
  </p:cSld>
  <p:clrMapOvr>
    <a:masterClrMapping/>
  </p:clrMapOvr>
  <p:transition>
    <p:wipe dir="r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01_0_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214414" y="1500174"/>
            <a:ext cx="6929486" cy="452148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472518" cy="1143000"/>
          </a:xfrm>
        </p:spPr>
        <p:txBody>
          <a:bodyPr>
            <a:normAutofit fontScale="90000"/>
          </a:bodyPr>
          <a:lstStyle/>
          <a:p>
            <a:r>
              <a:rPr lang="be-BY" i="1" dirty="0" smtClean="0"/>
              <a:t>Ганчарны промысел вёскі  Гарадная </a:t>
            </a:r>
            <a:endParaRPr lang="ru-RU" dirty="0"/>
          </a:p>
        </p:txBody>
      </p:sp>
    </p:spTree>
  </p:cSld>
  <p:clrMapOvr>
    <a:masterClrMapping/>
  </p:clrMapOvr>
  <p:transition>
    <p:wip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5324_90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214414" y="1225929"/>
            <a:ext cx="6786610" cy="508995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214282" y="285728"/>
            <a:ext cx="8229600" cy="1143000"/>
          </a:xfrm>
        </p:spPr>
        <p:txBody>
          <a:bodyPr>
            <a:normAutofit/>
          </a:bodyPr>
          <a:lstStyle/>
          <a:p>
            <a:r>
              <a:rPr lang="be-BY" i="1" dirty="0" smtClean="0"/>
              <a:t>Давыд-гарадоцкія кветкі </a:t>
            </a:r>
            <a:endParaRPr lang="ru-RU" dirty="0"/>
          </a:p>
        </p:txBody>
      </p:sp>
    </p:spTree>
  </p:cSld>
  <p:clrMapOvr>
    <a:masterClrMapping/>
  </p:clrMapOvr>
  <p:transition>
    <p:wedg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28596" y="4286256"/>
            <a:ext cx="4040188" cy="762000"/>
          </a:xfrm>
        </p:spPr>
        <p:txBody>
          <a:bodyPr>
            <a:normAutofit lnSpcReduction="10000"/>
          </a:bodyPr>
          <a:lstStyle/>
          <a:p>
            <a:r>
              <a:rPr lang="be-BY" b="1" i="1" dirty="0" smtClean="0"/>
              <a:t>Свято-Мікалаеўская царква ў  вёсцы Рухча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3438" y="5929330"/>
            <a:ext cx="4041775" cy="762000"/>
          </a:xfrm>
        </p:spPr>
        <p:txBody>
          <a:bodyPr>
            <a:normAutofit lnSpcReduction="10000"/>
          </a:bodyPr>
          <a:lstStyle/>
          <a:p>
            <a:r>
              <a:rPr lang="be-BY" b="1" i="1" dirty="0" smtClean="0"/>
              <a:t>Свято-Георгіеўская црква ў Давыд-Гарадку </a:t>
            </a:r>
            <a:endParaRPr lang="ru-RU" dirty="0"/>
          </a:p>
        </p:txBody>
      </p:sp>
      <p:pic>
        <p:nvPicPr>
          <p:cNvPr id="7" name="Содержимое 6" descr="33778_20150225_202303.jpg"/>
          <p:cNvPicPr>
            <a:picLocks noGrp="1" noChangeAspect="1"/>
          </p:cNvPicPr>
          <p:nvPr>
            <p:ph sz="quarter" idx="2"/>
          </p:nvPr>
        </p:nvPicPr>
        <p:blipFill>
          <a:blip r:embed="rId2" cstate="print"/>
          <a:stretch>
            <a:fillRect/>
          </a:stretch>
        </p:blipFill>
        <p:spPr>
          <a:xfrm>
            <a:off x="428596" y="1071546"/>
            <a:ext cx="4040188" cy="302776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Содержимое 7" descr="1-16-378-2.jpg"/>
          <p:cNvPicPr>
            <a:picLocks noGrp="1" noChangeAspect="1"/>
          </p:cNvPicPr>
          <p:nvPr>
            <p:ph sz="quarter" idx="4"/>
          </p:nvPr>
        </p:nvPicPr>
        <p:blipFill>
          <a:blip r:embed="rId3" cstate="print"/>
          <a:stretch>
            <a:fillRect/>
          </a:stretch>
        </p:blipFill>
        <p:spPr>
          <a:xfrm>
            <a:off x="4643438" y="2643182"/>
            <a:ext cx="4071009" cy="307183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wipe dir="r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9210ac9324af772b2e953e20f8daac1f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48922" y="1214422"/>
            <a:ext cx="8046155" cy="479267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be-BY" i="1" dirty="0" smtClean="0"/>
              <a:t>Музей у вёсцы Цераблічы </a:t>
            </a:r>
            <a:endParaRPr lang="ru-RU" dirty="0"/>
          </a:p>
        </p:txBody>
      </p:sp>
    </p:spTree>
  </p:cSld>
  <p:clrMapOvr>
    <a:masterClrMapping/>
  </p:clrMapOvr>
  <p:transition>
    <p:wip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0" y="214290"/>
            <a:ext cx="8229600" cy="1143000"/>
          </a:xfrm>
        </p:spPr>
        <p:txBody>
          <a:bodyPr>
            <a:normAutofit/>
          </a:bodyPr>
          <a:lstStyle/>
          <a:p>
            <a:r>
              <a:rPr lang="be-BY" i="1" dirty="0" smtClean="0"/>
              <a:t>Аграгарадок Альшаны </a:t>
            </a:r>
            <a:endParaRPr lang="ru-RU" dirty="0"/>
          </a:p>
        </p:txBody>
      </p:sp>
      <p:pic>
        <p:nvPicPr>
          <p:cNvPr id="5" name="Содержимое 3" descr="inx960x64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4282" y="2214554"/>
            <a:ext cx="6574629" cy="438308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Содержимое 3" descr="image.jf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286512" y="214290"/>
            <a:ext cx="2708118" cy="452596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wedg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e-BY" dirty="0" smtClean="0"/>
              <a:t>Крыніцы ілюстрацый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be-BY" dirty="0" smtClean="0"/>
              <a:t>Усе ілюстрацыі для прэзентацыі ўзяты з </a:t>
            </a:r>
            <a:r>
              <a:rPr lang="en-US" dirty="0" smtClean="0">
                <a:hlinkClick r:id="rId2"/>
              </a:rPr>
              <a:t>https://yandex.by/images</a:t>
            </a:r>
            <a:r>
              <a:rPr lang="ru-RU" dirty="0" smtClean="0"/>
              <a:t>, а </a:t>
            </a:r>
            <a:r>
              <a:rPr lang="ru-RU" dirty="0" err="1" smtClean="0"/>
              <a:t>таксама</a:t>
            </a:r>
            <a:r>
              <a:rPr lang="ru-RU" dirty="0" smtClean="0"/>
              <a:t>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уласнага</a:t>
            </a:r>
            <a:r>
              <a:rPr lang="ru-RU" dirty="0" smtClean="0"/>
              <a:t> </a:t>
            </a:r>
            <a:r>
              <a:rPr lang="ru-RU" dirty="0" err="1" smtClean="0"/>
              <a:t>архіва</a:t>
            </a:r>
            <a:r>
              <a:rPr lang="ru-RU" dirty="0" smtClean="0"/>
              <a:t> Н.М. Базар</a:t>
            </a:r>
            <a:endParaRPr lang="be-BY" dirty="0" smtClean="0"/>
          </a:p>
          <a:p>
            <a:endParaRPr lang="ru-RU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e-BY" dirty="0" smtClean="0"/>
              <a:t>Вісячыя сады Семіраміды</a:t>
            </a:r>
            <a:endParaRPr lang="ru-RU" dirty="0"/>
          </a:p>
        </p:txBody>
      </p:sp>
      <p:pic>
        <p:nvPicPr>
          <p:cNvPr id="7" name="Содержимое 6" descr="visjachie.jpg"/>
          <p:cNvPicPr>
            <a:picLocks noGrp="1" noChangeAspect="1"/>
          </p:cNvPicPr>
          <p:nvPr>
            <p:ph sz="quarter" idx="2"/>
          </p:nvPr>
        </p:nvPicPr>
        <p:blipFill>
          <a:blip r:embed="rId2" cstate="print"/>
          <a:stretch>
            <a:fillRect/>
          </a:stretch>
        </p:blipFill>
        <p:spPr>
          <a:xfrm>
            <a:off x="571472" y="1714488"/>
            <a:ext cx="4040188" cy="303014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Содержимое 8" descr="s1200.jfif"/>
          <p:cNvPicPr>
            <a:picLocks noGrp="1" noChangeAspect="1"/>
          </p:cNvPicPr>
          <p:nvPr>
            <p:ph sz="quarter" idx="4"/>
          </p:nvPr>
        </p:nvPicPr>
        <p:blipFill>
          <a:blip r:embed="rId3" cstate="print"/>
          <a:stretch>
            <a:fillRect/>
          </a:stretch>
        </p:blipFill>
        <p:spPr>
          <a:xfrm>
            <a:off x="4786314" y="3500438"/>
            <a:ext cx="4041775" cy="314327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wipe dir="r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/>
            <a:r>
              <a:rPr lang="be-BY" dirty="0" smtClean="0"/>
              <a:t>Фароскі маяк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4" name="Содержимое 3" descr="1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182104" y="1481138"/>
            <a:ext cx="6779792" cy="452596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wip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1397328061_Mausoleum-at-Halicarnassus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571736" y="1481137"/>
            <a:ext cx="3604923" cy="508386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e-BY" dirty="0" smtClean="0"/>
              <a:t>Галікарнаскі маўзалей</a:t>
            </a:r>
            <a:endParaRPr lang="ru-RU" dirty="0"/>
          </a:p>
        </p:txBody>
      </p:sp>
    </p:spTree>
  </p:cSld>
  <p:clrMapOvr>
    <a:masterClrMapping/>
  </p:clrMapOvr>
  <p:transition>
    <p:pull dir="d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s1200 (1).jfif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714646" y="1481138"/>
            <a:ext cx="7714708" cy="452596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e-BY" dirty="0" smtClean="0"/>
              <a:t>Храм Артэміды ў Эфесе</a:t>
            </a:r>
            <a:endParaRPr lang="ru-RU" dirty="0"/>
          </a:p>
        </p:txBody>
      </p:sp>
    </p:spTree>
  </p:cSld>
  <p:clrMapOvr>
    <a:masterClrMapping/>
  </p:clrMapOvr>
  <p:transition>
    <p:wipe dir="r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egipetskie_piramidy_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175482" y="1481138"/>
            <a:ext cx="6793035" cy="452596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e-BY" dirty="0" smtClean="0"/>
              <a:t>Егіпецкія піраміды ў Гізе</a:t>
            </a:r>
            <a:endParaRPr lang="ru-RU" dirty="0"/>
          </a:p>
        </p:txBody>
      </p:sp>
    </p:spTree>
  </p:cSld>
  <p:clrMapOvr>
    <a:masterClrMapping/>
  </p:clrMapOvr>
  <p:transition>
    <p:wip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the-colossus-of-rhodes-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375358" y="1481137"/>
            <a:ext cx="2768277" cy="523511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be-BY" dirty="0" smtClean="0"/>
              <a:t>40-метровая бронзавая статуя Калос Радоскі</a:t>
            </a:r>
            <a:endParaRPr lang="ru-RU" dirty="0"/>
          </a:p>
        </p:txBody>
      </p:sp>
    </p:spTree>
  </p:cSld>
  <p:clrMapOvr>
    <a:masterClrMapping/>
  </p:clrMapOvr>
  <p:transition>
    <p:wipe dir="d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img9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428728" y="1142984"/>
            <a:ext cx="6660646" cy="499548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e-BY" dirty="0" smtClean="0"/>
              <a:t>12-метровая статуя Зеўса</a:t>
            </a:r>
            <a:endParaRPr lang="ru-RU" dirty="0"/>
          </a:p>
        </p:txBody>
      </p:sp>
    </p:spTree>
  </p:cSld>
  <p:clrMapOvr>
    <a:masterClrMapping/>
  </p:clrMapOvr>
  <p:transition>
    <p:wipe dir="u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99603441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ткрытая">
  <a:themeElements>
    <a:clrScheme name="Открытая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Открытая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Открытая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1054</TotalTime>
  <Words>74</Words>
  <Application>Microsoft Office PowerPoint</Application>
  <PresentationFormat>Экран (4:3)</PresentationFormat>
  <Paragraphs>18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Открытая</vt:lpstr>
      <vt:lpstr>Урок матэматыкі  ў 3 класе    «Сем цудаў Століншчыны»</vt:lpstr>
      <vt:lpstr>Вісячыя сады Семіраміды</vt:lpstr>
      <vt:lpstr>Фароскі маяк </vt:lpstr>
      <vt:lpstr>Галікарнаскі маўзалей</vt:lpstr>
      <vt:lpstr>Храм Артэміды ў Эфесе</vt:lpstr>
      <vt:lpstr>Егіпецкія піраміды ў Гізе</vt:lpstr>
      <vt:lpstr>40-метровая бронзавая статуя Калос Радоскі</vt:lpstr>
      <vt:lpstr>12-метровая статуя Зеўса</vt:lpstr>
      <vt:lpstr>Слайд 9</vt:lpstr>
      <vt:lpstr>Рэспубліканскі заказнік “Альманскія балоты”  </vt:lpstr>
      <vt:lpstr>Манькавіцкі парк </vt:lpstr>
      <vt:lpstr>Ганчарны промысел вёскі  Гарадная </vt:lpstr>
      <vt:lpstr>Давыд-гарадоцкія кветкі </vt:lpstr>
      <vt:lpstr>Слайд 14</vt:lpstr>
      <vt:lpstr>Музей у вёсцы Цераблічы </vt:lpstr>
      <vt:lpstr>Аграгарадок Альшаны </vt:lpstr>
      <vt:lpstr>Крыніцы ілюстрацый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Миша</dc:creator>
  <cp:lastModifiedBy>Пользователь Windows</cp:lastModifiedBy>
  <cp:revision>153</cp:revision>
  <dcterms:created xsi:type="dcterms:W3CDTF">2016-03-22T15:13:50Z</dcterms:created>
  <dcterms:modified xsi:type="dcterms:W3CDTF">2019-05-20T18:19:36Z</dcterms:modified>
</cp:coreProperties>
</file>